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notesSlide19.xml" ContentType="application/vnd.openxmlformats-officedocument.presentationml.notesSlide+xml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695F1E4-C75C-45B8-9DBB-EF6FFF9F051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BC4485E2-D1C2-406A-8825-42E45D257F8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Responders gathered different information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Reporters have different lived experiences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 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Microaggressions</a:t>
            </a:r>
            <a:br/>
            <a:r>
              <a:rPr b="0" lang="en-US" sz="4400" spc="-1" strike="noStrike">
                <a:latin typeface="Arial"/>
              </a:rPr>
              <a:t>&amp; Trust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Unconscious bias made invisible by privilege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Emotional labor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Brings up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6495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69" name="TextShape 3"/>
          <p:cNvSpPr txBox="1"/>
          <p:nvPr/>
        </p:nvSpPr>
        <p:spPr>
          <a:xfrm>
            <a:off x="6552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Ignorance is no excuse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Actions have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tone policing victims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Reverse racism isn't real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“I'm sorry if I hurt you”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937840" y="1939680"/>
            <a:ext cx="3806640" cy="2855520"/>
          </a:xfrm>
          <a:prstGeom prst="rect">
            <a:avLst/>
          </a:prstGeom>
          <a:ln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6611760" y="4912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part of a larger</a:t>
            </a:r>
            <a:br/>
            <a:r>
              <a:rPr b="0" lang="en-US" sz="3200" spc="-1" strike="noStrike">
                <a:latin typeface="Arial"/>
              </a:rPr>
              <a:t>pattern of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examples of</a:t>
            </a:r>
            <a:br/>
            <a:r>
              <a:rPr b="0" lang="en-US" sz="3200" spc="-1" strike="noStrike">
                <a:latin typeface="Arial"/>
              </a:rPr>
              <a:t>emotional or verbal abuse?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Possible resolutions: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not to contact each other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Assign different areas of work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Assign different evening events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Attend on different years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6634080" y="4777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6013440" y="1730880"/>
            <a:ext cx="3632400" cy="282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Reputation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</a:t>
            </a:r>
            <a:br/>
            <a:r>
              <a:rPr b="0" lang="en-US" sz="3200" spc="-1" strike="noStrike">
                <a:latin typeface="Arial"/>
              </a:rPr>
              <a:t>person have to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81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a report “punch up”</a:t>
            </a:r>
            <a:br/>
            <a:r>
              <a:rPr b="0" lang="en-US" sz="3200" spc="-1" strike="noStrike">
                <a:latin typeface="Arial"/>
              </a:rPr>
              <a:t>or “punch down”?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Assume good intent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victim blame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assume a friend</a:t>
            </a:r>
            <a:br/>
            <a:r>
              <a:rPr b="0" lang="en-US" sz="3200" spc="-1" strike="noStrike">
                <a:latin typeface="Arial"/>
              </a:rPr>
              <a:t>is innocent or had good intent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(Break?)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8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Attendee has past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allegations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Contributor repeatedly pushes boundaries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9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“</a:t>
                      </a:r>
                      <a:r>
                        <a:rPr b="0" lang="en-US" sz="2800" spc="-1" strike="noStrike">
                          <a:latin typeface="Arial"/>
                        </a:rPr>
                        <a:t>That's not appropriate.”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“</a:t>
                      </a:r>
                      <a:r>
                        <a:rPr b="0" lang="en-US" sz="2800" spc="-1" strike="noStrike">
                          <a:latin typeface="Arial"/>
                        </a:rPr>
                        <a:t>You will be removed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if you continue”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Create safety plan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possibly warn or ban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 or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RACING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Say there's an issue you need to discuss privately</a:t>
            </a:r>
            <a:br/>
            <a:r>
              <a:rPr b="0" lang="en-US" sz="3200" spc="-1" strike="noStrike">
                <a:latin typeface="Arial"/>
              </a:rPr>
              <a:t>(or send a private email)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RACING: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Repeat</a:t>
            </a:r>
            <a:r>
              <a:rPr b="0" lang="en-US" sz="3200" spc="-1" strike="noStrike">
                <a:latin typeface="Arial"/>
              </a:rPr>
              <a:t> the facts with specific examples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them to 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the </a:t>
            </a:r>
            <a:r>
              <a:rPr b="1" lang="en-US" sz="3200" spc="-1" strike="noStrike">
                <a:latin typeface="Arial"/>
              </a:rPr>
              <a:t>Consequences</a:t>
            </a:r>
            <a:r>
              <a:rPr b="0" lang="en-US" sz="3200" spc="-1" strike="noStrike">
                <a:latin typeface="Arial"/>
              </a:rPr>
              <a:t> of their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of their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It's </a:t>
            </a:r>
            <a:r>
              <a:rPr b="1" lang="en-US" sz="3200" spc="-1" strike="noStrike">
                <a:latin typeface="Arial"/>
              </a:rPr>
              <a:t>Not</a:t>
            </a:r>
            <a:r>
              <a:rPr b="0" lang="en-US" sz="3200" spc="-1" strike="noStrike">
                <a:latin typeface="Arial"/>
              </a:rPr>
              <a:t> your job to reassure them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Give</a:t>
            </a:r>
            <a:r>
              <a:rPr b="0" lang="en-US" sz="3200" spc="-1" strike="noStrike">
                <a:latin typeface="Arial"/>
              </a:rPr>
              <a:t> them a concrete plan of action for</a:t>
            </a:r>
            <a:br/>
            <a:r>
              <a:rPr b="0" lang="en-US" sz="3200" spc="-1" strike="noStrike">
                <a:latin typeface="Arial"/>
              </a:rPr>
              <a:t>modifying their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response. Don't let them contact reporter.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and what events you organize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or what community you lead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with reporters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up is optional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justify your actions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37131" t="0" r="5477" b="0"/>
          <a:stretch/>
        </p:blipFill>
        <p:spPr>
          <a:xfrm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is an incident responder?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Responding to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2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Advanced topics, questions,</a:t>
            </a:r>
            <a:br/>
            <a:r>
              <a:rPr b="0" lang="en-US" sz="3200" spc="-1" strike="noStrike">
                <a:latin typeface="Arial"/>
              </a:rPr>
              <a:t>and/or more practice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Who is an</a:t>
            </a:r>
            <a:br/>
            <a:r>
              <a:rPr b="0" lang="en-US" sz="4400" spc="-1" strike="noStrike">
                <a:latin typeface="Arial"/>
              </a:rPr>
              <a:t>incident responder?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Communicates incident to other staff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7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message/email)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without judgment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Ask</a:t>
            </a:r>
            <a:r>
              <a:rPr b="0" lang="en-US" sz="3200" spc="-1" strike="noStrike">
                <a:latin typeface="Arial"/>
              </a:rPr>
              <a:t> clarifying questions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Thank reporter for reporting the incident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Incident Report</a:t>
            </a:r>
            <a:br/>
            <a:r>
              <a:rPr b="0" lang="en-US" sz="4400" spc="-1" strike="noStrike">
                <a:latin typeface="Arial"/>
              </a:rPr>
              <a:t>Practice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discussion: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describe the incident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additional witnesses?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additional details?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</TotalTime>
  <Application>LibreOffice/5.4.4.2$Linux_X86_64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Sarah Sharp</cp:lastModifiedBy>
  <dcterms:modified xsi:type="dcterms:W3CDTF">2018-04-03T11:06:41Z</dcterms:modified>
  <cp:revision>102</cp:revision>
  <dc:subject/>
  <dc:title/>
</cp:coreProperties>
</file>